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8"/>
  </p:handoutMasterIdLst>
  <p:sldIdLst>
    <p:sldId id="714" r:id="rId2"/>
    <p:sldId id="715" r:id="rId3"/>
    <p:sldId id="716" r:id="rId4"/>
    <p:sldId id="717" r:id="rId5"/>
    <p:sldId id="71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7" r:id="rId15"/>
    <p:sldId id="728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742" r:id="rId30"/>
    <p:sldId id="743" r:id="rId31"/>
    <p:sldId id="744" r:id="rId32"/>
    <p:sldId id="745" r:id="rId33"/>
    <p:sldId id="746" r:id="rId34"/>
    <p:sldId id="747" r:id="rId35"/>
    <p:sldId id="748" r:id="rId36"/>
    <p:sldId id="749" r:id="rId37"/>
    <p:sldId id="750" r:id="rId38"/>
    <p:sldId id="751" r:id="rId39"/>
    <p:sldId id="752" r:id="rId40"/>
    <p:sldId id="753" r:id="rId41"/>
    <p:sldId id="754" r:id="rId42"/>
    <p:sldId id="755" r:id="rId43"/>
    <p:sldId id="756" r:id="rId44"/>
    <p:sldId id="757" r:id="rId45"/>
    <p:sldId id="758" r:id="rId46"/>
    <p:sldId id="759" r:id="rId47"/>
  </p:sldIdLst>
  <p:sldSz cx="12192000" cy="6858000"/>
  <p:notesSz cx="10236200" cy="71056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E2172AA-2AB0-44DF-A96C-91BB351B7067}">
          <p14:sldIdLst>
            <p14:sldId id="714"/>
            <p14:sldId id="715"/>
            <p14:sldId id="716"/>
            <p14:sldId id="717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2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55"/>
            <p14:sldId id="756"/>
            <p14:sldId id="757"/>
            <p14:sldId id="758"/>
            <p14:sldId id="7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6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6601" cy="3559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313" y="0"/>
            <a:ext cx="4436601" cy="3559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E1477-55A8-46D4-B314-1F19A6DFF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9707"/>
            <a:ext cx="4436601" cy="3559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313" y="6749707"/>
            <a:ext cx="4436601" cy="3559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CCA90-D4FD-4CAF-BE92-803FC69B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089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59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7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10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8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23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9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30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53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91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635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714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615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67"/>
            <a:ext cx="12192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75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077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0514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238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83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762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5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1"/>
            <a:ext cx="12192000" cy="6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8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2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4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762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920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59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714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5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714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582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76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19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904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714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43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1"/>
            <a:ext cx="12192000" cy="6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19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09" y="-46762"/>
            <a:ext cx="12219709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95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19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44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19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469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71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490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0158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67"/>
            <a:ext cx="12192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7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81"/>
            <a:ext cx="12192000" cy="6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588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981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67"/>
            <a:ext cx="12192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898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890" y="-18190"/>
            <a:ext cx="12307889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43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914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5104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4759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2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120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78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03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762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6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93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8268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13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1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39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21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9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19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350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0</Words>
  <Application>Microsoft Office PowerPoint</Application>
  <PresentationFormat>宽屏</PresentationFormat>
  <Paragraphs>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希赛</dc:title>
  <dc:creator>py</dc:creator>
  <cp:lastModifiedBy>DS</cp:lastModifiedBy>
  <cp:revision>143</cp:revision>
  <dcterms:created xsi:type="dcterms:W3CDTF">2017-03-07T01:36:56Z</dcterms:created>
  <dcterms:modified xsi:type="dcterms:W3CDTF">2019-05-10T15:30:19Z</dcterms:modified>
</cp:coreProperties>
</file>